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  <p:sldId id="283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tags" Target="tags/tag1.xml" /><Relationship Id="rId12" Type="http://schemas.openxmlformats.org/officeDocument/2006/relationships/presProps" Target="presProps.xml" /><Relationship Id="rId13" Type="http://schemas.openxmlformats.org/officeDocument/2006/relationships/viewProps" Target="viewProps.xml" /><Relationship Id="rId14" Type="http://schemas.openxmlformats.org/officeDocument/2006/relationships/theme" Target="theme/theme1.xml" /><Relationship Id="rId15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C0296C6-6AD9-4731-B405-C5D98F738BB5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96663FD-66D1-4429-AB9E-D3A4D689FED1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Characteristics of the speech-evoked auditory brainstem response. (Top) The complex stimulus [da] (gray) elicits a stereotyped auditory brainstem response (black) with 6 characteristic peaks (V, A, D, E, F, O). Waves V and A, which occur around 6.5 and 7.5 ms, respectively, represent the response to the onset of sound. Waves D, E, and F, which fall within the frequency-following response (FFR), occur roughly 9 ms apart. Wave O, the offset response, appears roughly 6–8 ms after the stimulus terminates. The stimulus waveform is shifted by ∼6.8 ms to maximize the visual coherence between the 2 signals in this figure. (Bottom) Frequency domain representation of the FFR (19.5–44.2 ms). Spectral amplitudes were calculated over 3 ranges of frequencies: Low (75–175), mid (175–750), and high (750–1050 Hz).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2013.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F09A217-511B-4789-A992-239B62007A7D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Developmental comparisons between click- and speech-evoked wave V of the auditory brainstem response (ABR). Age-dependent changes in latency are plotted for the click- (gray) and speech-evoked ABR (black). To graphically compare the developmental trajectories for these stimuli, the latency trajectories have been normalized such that the infant group is plotted at 0, with the y-axis representing the amount of change (ms) from the infants. The value reported on the x-axis represents the youngest age for each group; for example, 3 represents 3–5.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2013.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F09A217-511B-4789-A992-239B62007A7D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(A) Time- and (B) frequency- domain representations of the speech-evoked auditory brainstem response for each age group represented as different colors.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2013.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F09A217-511B-4789-A992-239B62007A7D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Latency trajectories for the 6 characteristic peaks of the speech-evoked auditory brainstem response (cABR) (A). Latency trajectory for wave V plotted as a function of age. Error bars represent 1 standard deviation of the mean. (B) Latency trajectory for the 6 characteristic peaks of the cABR. To compare across peaks, the trajectories have been normalized such that the infant group is plotted at 0, with the y-axis representing the amount of change (ms) from the infants. Across all peaks, the minimum latency occurs within the 5- to 11-year-old window.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2013.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F09A217-511B-4789-A992-239B62007A7D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Developmental trajectories for the low-, mid-, and high-frequency components of the frequency-following response of the speech-evoked auditory brainstem response. In all 3 frequency bands, the response amplitude peaks transitorily during school-age years.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2013.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F09A217-511B-4789-A992-239B62007A7D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6.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Developmental trajectories for the measures of within-session response consistency (A) and nonstimulus activity (B) of the speech-evoked auditory brainstem response. Compared with the latency and amplitude measures, the developmental trajectories are more symmetrical.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2013.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F09A217-511B-4789-A992-239B62007A7D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7.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Two distinct developmental trajectories are evidenced in the auditory brainstem response: As illustrated in this stylized schematic, one has a brief apex (Transitory Crest) during school-age years that overshoots the adult pattern (Transitory Crest), and the other has a more symmetrical and broader trajectory that exhibits a longer plateau (Prolonged Apex).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2013.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F09A217-511B-4789-A992-239B62007A7D}" type="slidenum">
              <a:rPr lang="en-US" altLang="en-US" sz="1200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cercor/bht31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cercor/bht31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cercor/bht31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cercor/bht31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cercor/bht31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cercor/bht31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doi.org/10.1093/cercor/bht31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8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25, Issue 6, June 2015, Pages 1415–1426,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https://doi.org/10.1093/cercor/bht311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1. </a:t>
            </a:r>
            <a:r>
              <a:rPr lang="en-US" altLang="en-US" b="0"/>
              <a:t>Characteristics of the speech-evoked auditory brainstem response. (Top) The complex stimulus [da] (gray)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832100" y="1371600"/>
            <a:ext cx="3482018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25, Issue 6, June 2015, Pages 1415–1426,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https://doi.org/10.1093/cercor/bht311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2. </a:t>
            </a:r>
            <a:r>
              <a:rPr lang="en-US" altLang="en-US" b="0"/>
              <a:t>Developmental comparisons between click- and speech-evoked wave V of the auditory brainstem response (ABR).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778000" y="1371600"/>
            <a:ext cx="559363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25, Issue 6, June 2015, Pages 1415–1426,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https://doi.org/10.1093/cercor/bht311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3. </a:t>
            </a:r>
            <a:r>
              <a:rPr lang="en-US" altLang="en-US" b="0"/>
              <a:t>(A) Time- and (B) frequency- domain representations of the speech-evoked auditory brainstem response for each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778000" y="1371600"/>
            <a:ext cx="5593734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25, Issue 6, June 2015, Pages 1415–1426,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https://doi.org/10.1093/cercor/bht311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4. </a:t>
            </a:r>
            <a:r>
              <a:rPr lang="en-US" altLang="en-US" b="0"/>
              <a:t>Latency trajectories for the 6 characteristic peaks of the speech-evoked auditory brainstem response (cABR)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162300" y="1371600"/>
            <a:ext cx="2808784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25, Issue 6, June 2015, Pages 1415–1426,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https://doi.org/10.1093/cercor/bht311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5. </a:t>
            </a:r>
            <a:r>
              <a:rPr lang="en-US" altLang="en-US" b="0"/>
              <a:t>Developmental trajectories for the low-, mid-, and high-frequency components of the frequency-following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233611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25, Issue 6, June 2015, Pages 1415–1426,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https://doi.org/10.1093/cercor/bht311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6. </a:t>
            </a:r>
            <a:r>
              <a:rPr lang="en-US" altLang="en-US" b="0"/>
              <a:t>Developmental trajectories for the measures of within-session response consistency (A) and nonstimulus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42672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25, Issue 6, June 2015, Pages 1415–1426,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https://doi.org/10.1093/cercor/bht311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7. </a:t>
            </a:r>
            <a:r>
              <a:rPr lang="en-US" altLang="en-US" b="0"/>
              <a:t>Two distinct developmental trajectories are evidenced in the auditory brainstem response: As illustrated in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968500" y="1371600"/>
            <a:ext cx="521678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21</Paragraphs>
  <Slides>7</Slides>
  <Notes>7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baseType="lpstr" size="8">
      <vt:lpstr>13_Office Theme</vt:lpstr>
      <vt:lpstr>Figure 1. Characteristics of the speech-evoked auditory brainstem response. (Top) The complex stimulus [da] (gray) ...</vt:lpstr>
      <vt:lpstr>Figure 2. Developmental comparisons between click- and speech-evoked wave V of the auditory brainstem response (ABR). ...</vt:lpstr>
      <vt:lpstr>Figure 3. (A) Time- and (B) frequency- domain representations of the speech-evoked auditory brainstem response for each ...</vt:lpstr>
      <vt:lpstr>Figure 4. Latency trajectories for the 6 characteristic peaks of the speech-evoked auditory brainstem response (cABR) ...</vt:lpstr>
      <vt:lpstr>Figure 5. Developmental trajectories for the low-, mid-, and high-frequency components of the frequency-following ...</vt:lpstr>
      <vt:lpstr>Figure 6. Developmental trajectories for the measures of within-session response consistency (A) and nonstimulus ...</vt:lpstr>
      <vt:lpstr>Figure 7. Two distinct developmental trajectories are evidenced in the auditory brainstem response: As illustrated in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2024-04-26T10:41:30Z</dcterms:modified>
</cp:coreProperties>
</file>