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5FBD5-7097-473A-A5BE-92C2DDB743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F2583-8402-4489-915A-A1ADB87D35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probability density function in accordance with the truncated exponential model. As shown by the shaded regions, an innocent person facing a 4% of being found guilty under the beyond a reasonable doubt standard would face a 29% probability of being found guilty under a preponderance of the evidence standard. (a) Beyond a reasonable doubt. (b) Preponderance of the evidence.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[2016].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30212-06A4-458B-9D76-DE84DE782B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pr/mgw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Law Probab Risk</a:t>
            </a:r>
            <a:r>
              <a:rPr lang="en-US" altLang="en-US" sz="1000">
                <a:solidFill>
                  <a:srgbClr val="333333"/>
                </a:solidFill>
              </a:rPr>
              <a:t>, Volume 15, Issue 4, December 2016, Pages 223–237,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https://doi.org/10.1093/lpr/mgw006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A probability density function in accordance with the truncated exponential model. As shown by the shaded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A probability density function in accordance with the truncated exponential model. As shown by the shaded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2024-04-26T16:44:46Z</dcterms:modified>
</cp:coreProperties>
</file>