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901700-9EC1-4E8A-A99F-4A7E9957DCE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E7B1FD-FE4A-4021-9D9B-35E4B325888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Alternative splicing in the 5′ region of the Notch1 gene. The type A major transcript is shown here for comparison with the transcripts initiated from exon 1a. M indicates the putative translation initiation site methionine. Other transcripts did not have a long ORF. cDNAs derived from thymuses of STS, C.B-17, and scid were used. TL3, TL4 and TL7 are thymic lymphoma cell lines of STS and TL11 is a thymic lymphoma cell line of C.B-17. The regions from exon 1b to exon 2 were heterozygously deleted in TL3 and TL4, and exon 1 to exon 2 was heterozygously deleted in TL7 and TL11. ‘H’ is a 5′ RACE product in which transcription was initiated at the first nucleotide of exon 3.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D30009-A0C9-40FD-954A-B58B381B61C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arcin/bgg07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Carcinogenesis</a:t>
            </a:r>
            <a:r>
              <a:rPr lang="en-US" altLang="en-US" sz="1000">
                <a:solidFill>
                  <a:srgbClr val="333333"/>
                </a:solidFill>
              </a:rPr>
              <a:t>, Volume 24, Issue 7, July 2003, Pages 1257–1268,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https://doi.org/10.1093/carcin/bgg071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</a:t>
            </a:r>
            <a:r>
              <a:rPr lang="en-US" altLang="en-US" b="0"/>
              <a:t>Alternative splicing in the 5′ region of the Notch1 gene. The type A major transcript is shown here for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2. Alternative splicing in the 5′ region of the Notch1 gene. The type A major transcript is shown here for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2024-09-18T21:18:18Z</dcterms:modified>
</cp:coreProperties>
</file>