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FBFC1-6BCB-42E2-8122-7CDA564CED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171E1-0666-44D3-959C-92D62DE97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Alternative splicing in the 5′ region of the Notch1 gene. The type A major transcript is shown here for comparison with the transcripts initiated from exon 1a. M indicates the putative translation initiation site methionine. Other transcripts did not have a long ORF. cDNAs derived from thymuses of STS, C.B-17, and scid were used. TL3, TL4 and TL7 are thymic lymphoma cell lines of STS and TL11 is a thymic lymphoma cell line of C.B-17. The regions from exon 1b to exon 2 were heterozygously deleted in TL3 and TL4, and exon 1 to exon 2 was heterozygously deleted in TL7 and TL11. ‘H’ is a 5′ RACE product in which transcription was initiated at the first nucleotide of exon 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5ECA7-FC2B-4AAB-9443-DDC42416F4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g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2003, Pages 1257–1268,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Alternative splicing in the 5′ region of the Notch1 gene. The type A major transcript is shown here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Alternative splicing in the 5′ region of the Notch1 gene. The type A major transcript is shown here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2024-05-08T18:58:16Z</dcterms:modified>
</cp:coreProperties>
</file>