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DDB42B-6961-498C-9066-76E600A467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BE50D5-F6AC-40D4-86B0-F4181EBA9CC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Strain axes and average focal mechanisms in central Sicily. The dihedral grid construction (after Angelier &amp; Mechler 1977) is applied to the three groups of focal mechanisms (MS1, MS2 and MM as in Fig. 9) The red and blue areas in the projection grids (a, b, c) highlight the P- and T-axes distribution; the histograms report the number of focal mechanisms for each group and the corresponding kinematics versus depths. The average focal mechanisms (a′, b′ and c′) are evaluated with the focal solutions related to the prevalent kinematics in each group, through application of the linked Bingham statistics (data not weighted for seismic moment) and/or of the moment tensor summation. The red and blue arrows represent the maximum shortening and stretching direction,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Geophysical Journal International © 2012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68D77C-3C91-4236-9431-C9B07574AFF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12.05392.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189, Issue 3, June 2012, Pages 1237–1252, </a:t>
            </a:r>
            <a:r>
              <a:rPr lang="en-US" altLang="en-US" sz="1000">
                <a:solidFill>
                  <a:srgbClr val="333333"/>
                </a:solidFill>
                <a:hlinkClick r:id="rId3"/>
              </a:rPr>
              <a:t>https://doi.org/10.1111/j.1365-246X.2012.05392.x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Strain axes and average focal mechanisms in central Sicily. The dihedral grid construction (after Angelier &amp;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Strain axes and average focal mechanisms in central Sicily. The dihedral grid construction (after Angelier &amp;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2024-04-26T20:54:54Z</dcterms:modified>
</cp:coreProperties>
</file>