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41B1A-1071-41E4-90E6-3C30DBBD45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71F616-262D-46C9-AEB9-1F3F790C22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the dentate gyrus (A, B) and CA1 subfield of Ammon's horn (C, D). (A, C) Nissl-stained sections. (B, D) Localization of MARCKS mRNA. The most intense hybridization signals were observed in the granule cell layer of the dentate gyrus. gc, granule cell layer; lm, stratum lacunosum-moleculare; ml, molecular layer; or, stratum oriens; pm, polymorphic layer; py, pyramidal cell layer; rd, stratum radiatum. Scale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08F14-8504-426D-BC3C-5BC2AC4496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552–564,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Photomicrographs of the dentate gyrus (A, B) and CA1 subfield of Ammon's horn (C, D). (A, C) Nissl-stained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Photomicrographs of the dentate gyrus (A, B) and CA1 subfield of Ammon's horn (C, D). (A, C) Nissl-stained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2024-04-26T06:08:05Z</dcterms:modified>
</cp:coreProperties>
</file>