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6DBF29-CD49-417C-AEBA-1EE6066D27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1617D5-AD94-4786-A870-E1F1C7BA73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Virological data for case report 1. Viral coreceptor use based on p24 production (A) and syncytia formation (B) in U87.CD4 cells expressing either CXCR4 or CCR5. Control viral strains HIV-1&gt;NL4-3 (CXCR4-tropic, syncytia inducer) and HIV-1&gt;NFN-SX (CCR5-tropic, nonsyncytia inducer) were included in both assays. C, Viral replication growth rates in phytohemagglutinin-stimulated primary donor PBMCs infected with the patient's viral isolate. The laboratory-adapted HIV-1&gt;NL4-3 reference strain was grown in parallel. One of 2 representative experiments with PBMCs from 2 different donors is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EC2AA5-615E-43DF-A857-7D235989D9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57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2, 15 January 2009, Pages 229–238,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https://doi.org/10.1086/595704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Virological data for case report 1. Viral coreceptor use based on p24 production (A) and syncytia formation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Virological data for case report 1. Viral coreceptor use based on p24 production (A) and syncytia formation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2024-04-27T04:01:10Z</dcterms:modified>
</cp:coreProperties>
</file>