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7FC84-FFA2-4EF0-867E-6D0796EAAD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06583-6052-450F-ADF1-781F85A4B4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1A6FEE-0593-45C8-9902-7CA3E3C6AD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2024-04-26T01:32:57Z</dcterms:modified>
</cp:coreProperties>
</file>