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206DE-0296-4951-BB2F-4CBA34A06C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0F2B01-19DB-4797-88E0-E474BC4C6C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Immunofluorescence analysis by FACS® after CD63-latex bead immunoisolation of HMC-1 exosomes, blood plasma microvesicles or BSA (control). CD63-latex beads were stained with specific mAbs (directly FITC or PE conjugated) against CD63, CD9, CD81, class II MHC, CD86, CD107b and CD41a (gray histograms are negative controls obtained with a matching isotype).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Japanese Society for Immunology. 2005.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6CA315-8965-45AB-B6F9-D076768252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h2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2005, Pages 879–887,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https://doi.org/10.1093/intimm/dxh267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Immunofluorescence analysis by FACS</a:t>
            </a:r>
            <a:r>
              <a:rPr lang="en-US" altLang="en-US" b="0" baseline="30000"/>
              <a:t>®</a:t>
            </a:r>
            <a:r>
              <a:rPr lang="en-US" altLang="en-US" b="0"/>
              <a:t> after CD63-latex bead immunoisolation of HMC-1 exosomes,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Immunofluorescence analysis by FACS® after CD63-latex bead immunoisolation of HMC-1 exosomes,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2024-04-27T02:13:48Z</dcterms:modified>
</cp:coreProperties>
</file>