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91FE08-C04F-4B09-9C76-59A1B345B7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41F2AF-3C88-4C69-9254-588F21867D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Coiled body + thread pathology grades in different brain regions; median, interquartile ranges; ° outliers; + extreme outliers; * regions used to test for correlation of overall tau.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journals.permissions@oxfordjournals.orgThis article is published and distributed under the terms of the Oxford University Press, Standard Journals Publication Model ( 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06CECF-34E0-4657-9D14-47185AC92F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 guide for scoring pathology severity in three regions of interest. Grade 0 was reserved for there was no AT8 positivity; bar represents 77 μm on all panels (×20 magnification).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journals.permissions@oxfordjournals.orgThis article is published and distributed under the terms of the Oxford University Press, Standard Journals Publication Model ( 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06CECF-34E0-4657-9D14-47185AC92F2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regional tau severity in RS (black), PSP-P (grey) and PAGF (white). 1 standard deviation indicated by error bars. *RS versus PSP-P, Mann–Whitney U, P &lt; 0.05; ***RS versus PAGF, Mann–Whitney U, P &lt; 0.05. ant, anterior; post, posterior; GM, grey matter; WM, white matter; FRONT, frontal lobe; TEMP, temporal lobe; PAR, parietal lobe; PUT, putamen; GPi, internal globus pallidus; GPe, external globus pallidus; CAUD, caudate; STN, subthalamic nucleus; SN, substantia nigra; PONS, pontine nuclei; DENTATE, dentate nucleus; CEREB, cerebellar.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journals.permissions@oxfordjournals.orgThis article is published and distributed under the terms of the Oxford University Press, Standard Journals Publication Model ( 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06CECF-34E0-4657-9D14-47185AC92F2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tau severity (sum of grades for all tau lesions in all regions) according to clinical group. Median (Mann–Whitney U test, P = 0.002) and interquartile ranges.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journals.permissions@oxfordjournals.orgThis article is published and distributed under the terms of the Oxford University Press, Standard Journals Publication Model ( 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06CECF-34E0-4657-9D14-47185AC92F2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PSP-tau score and sum of all tau grades (Spearman's rho 0.93, P &lt; 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journals.permissions@oxfordjournals.orgThis article is published and distributed under the terms of the Oxford University Press, Standard Journals Publication Model ( 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06CECF-34E0-4657-9D14-47185AC92F2E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PSP-tau score versus disease duration (Spearman's rho −0.36, P = 0.028).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journals.permissions@oxfordjournals.orgThis article is published and distributed under the terms of the Oxford University Press, Standard Journals Publication Model ( 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06CECF-34E0-4657-9D14-47185AC92F2E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PSP-tau score according to clinical group, median (Mann–Whitney U test, P &lt; 0.001) and interquartile ranges.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journals.permissions@oxfordjournals.orgThis article is published and distributed under the terms of the Oxford University Press, Standard Journals Publication Model ( 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06CECF-34E0-4657-9D14-47185AC92F2E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median coiled body + thread tau pathology, according to PSP-tau score. Colour/median grade per PSP-tau score: pink/grade 1; purple/grade 2; red/grade 3; brown/grade 4. A = legend; B = PSP-tau scores 0–1; C = PSP-tau scores 2–3; D = PSP-tau scores 4–5; E = PSP-tau scores 6–7; F = PSP-tau scores &gt;7.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journals.permissions@oxfordjournals.orgThis article is published and distributed under the terms of the Oxford University Press, Standard Journals Publication Model ( 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06CECF-34E0-4657-9D14-47185AC92F2E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m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m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m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rain/awm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brain/awm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brain/awm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brain/awm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6, June 2007, Pages 1566–1576,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Coiled body + thread pathology grades in different brain regions; median, interquartile ranges; ° outliers;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577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6, June 2007, Pages 1566–1576,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Visual guide for scoring pathology severity in three regions of interest. Grade 0 was reserved for there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6923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6, June 2007, Pages 1566–1576,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Median regional tau severity in RS (black), PSP-P (grey) and PAGF (white). 1 standard deviation indicated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072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6, June 2007, Pages 1566–1576,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Overall tau severity (sum of grades for all tau lesions in all regions) according to clinical group. Median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41700" y="1371600"/>
            <a:ext cx="22693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6, June 2007, Pages 1566–1576,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Correlation between PSP-tau score and sum of all tau grades (Spearman's rho 0.93, P &lt; 0.001).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6041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6, June 2007, Pages 1566–1576,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PSP-tau score versus disease duration (Spearman's rho −0.36, P = 0.028).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780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6, June 2007, Pages 1566–1576,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PSP-tau score according to clinical group, median (Mann–Whitney U test, P &lt; 0.001) and interquartile ranges.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16300" y="1371600"/>
            <a:ext cx="22997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6, June 2007, Pages 1566–1576,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Distribution of median coiled body + thread tau pathology, according to PSP-tau score. Colour/median grade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81300" y="1371600"/>
            <a:ext cx="35864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Fig. 1 Coiled body + thread pathology grades in different brain regions; median, interquartile ranges; ° outliers; ...</vt:lpstr>
      <vt:lpstr>Fig. 2 Visual guide for scoring pathology severity in three regions of interest. Grade 0 was reserved for there was ...</vt:lpstr>
      <vt:lpstr>Fig. 3 Median regional tau severity in RS (black), PSP-P (grey) and PAGF (white). 1 standard deviation indicated by ...</vt:lpstr>
      <vt:lpstr>Fig. 4 Overall tau severity (sum of grades for all tau lesions in all regions) according to clinical group. Median ...</vt:lpstr>
      <vt:lpstr>Fig. 5 Correlation between PSP-tau score and sum of all tau grades (Spearman's rho 0.93, P &lt; 0.001).
</vt:lpstr>
      <vt:lpstr>Fig. 6 PSP-tau score versus disease duration (Spearman's rho −0.36, P = 0.028).
</vt:lpstr>
      <vt:lpstr>Fig. 7 PSP-tau score according to clinical group, median (Mann–Whitney U test, P &lt; 0.001) and interquartile ranges.
</vt:lpstr>
      <vt:lpstr>Fig. 8 Distribution of median coiled body + thread tau pathology, according to PSP-tau score. Colour/median grade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2024-04-27T00:48:05Z</dcterms:modified>
</cp:coreProperties>
</file>