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08FB0-8367-4CDC-A83E-AD9F9DE6CE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A2C84-9C12-4C51-870B-B654C1B128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vacAs1, cagA and babA2 genotypes in patients with UD and GA in four European countries.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6320C-3E01-45B1-9CE6-386EA64C95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type1 strains and triple-positive strains in patients with UD and GA in four European countries.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6320C-3E01-45B1-9CE6-386EA64C951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babA genotype and adhesive properties to Lewisb in four European countries.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6320C-3E01-45B1-9CE6-386EA64C951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femsim.2004.10.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femsim.2004.10.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femsim.2004.10.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44, Issue 2, May 2005, Pages 151–156,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https://doi.org/10.1016/j.femsim.2004.10.010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Prevalence of vacAs1, cagA and babA2 genotypes in patients with UD and GA in four European countries.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8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44, Issue 2, May 2005, Pages 151–156,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https://doi.org/10.1016/j.femsim.2004.10.010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type1 strains and triple-positive strains in patients with UD and GA in four European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07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44, Issue 2, May 2005, Pages 151–156,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https://doi.org/10.1016/j.femsim.2004.10.010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Comparison of babA genotype and adhesive properties to Lewis</a:t>
            </a:r>
            <a:r>
              <a:rPr lang="en-US" altLang="en-US" b="0" baseline="30000"/>
              <a:t>b</a:t>
            </a:r>
            <a:r>
              <a:rPr lang="en-US" altLang="en-US" b="0"/>
              <a:t> in four European countries.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40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Prevalence of vacAs1, cagA and babA2 genotypes in patients with UD and GA in four European countries.
</vt:lpstr>
      <vt:lpstr>Figure 2 Comparison of type1 strains and triple-positive strains in patients with UD and GA in four European ...</vt:lpstr>
      <vt:lpstr>Figure 3 Comparison of babA genotype and adhesive properties to Lewisb in four European countries.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2024-04-26T11:50:02Z</dcterms:modified>
</cp:coreProperties>
</file>