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51646-D2F0-405C-9E95-B73D0445F5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F56516-6726-41D5-A297-03597047D5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patterns during T, I, and L. Three-dimensional top (first row) and lateral (from the right: R) views (second row) of the brain, and sagittal slices through the right hemisphere (third row). Activity is apparent in the primary sensorimotor areas (S1/M1) representing the diaphragm (D), mimic musculature and larynx (MIM), and the pharynx (Rolandic operculum: RO), as well as in the SMA and in the frontal operculum (FO). Activity in the left-foot area (FOOT) and in the parietal operculum (PO) is observed only during T and I. The auditory cortex (Heschl's gyrus: HG) is activated only during L. T: P &lt; 0.0001 (uncorrected); I: P &lt; 0.0001 (uncorrected); L: P &lt; 0.05 (FWE-corrected). On each scale, the threshold level (T-value) for observed activity is indicated.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9F8D31-5B49-4796-87F5-4DDCE8A153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6, June 2013, Pages 1280–1289,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Activation patterns during T, I, and L. Three-dimensional top (first row) and lateral (from the right: R)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Activation patterns during T, I, and L. Three-dimensional top (first row) and lateral (from the right: R)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2024-04-26T07:08:13Z</dcterms:modified>
</cp:coreProperties>
</file>