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A00F46-9510-416C-B0EB-C873A56941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F37D48-C4CD-4E88-A5D1-74D53AC36A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Physician responses to questions about whether federal or Wisconsin state laws mandate prescribing practices of opioids.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Academy of Pain Medicine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F81F33-C647-4B5C-8EB1-ED150A89C7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26-4637.2009.00761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11, Issue 3, March 2010, Pages 425–434,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https://doi.org/10.1111/j.1526-4637.2009.00761.x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Physician responses to questions about whether federal or Wisconsin state laws mandate prescribing practices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Physician responses to questions about whether federal or Wisconsin state laws mandate prescribing practices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2024-04-26T09:05:03Z</dcterms:modified>
</cp:coreProperties>
</file>