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EDED8E-25CD-493D-8E86-64F8FA1420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5AEEB5-9211-4E5E-B874-29FC5563D3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B701B1-76AB-4C8E-86CF-FB390F51C8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2024-04-26T05:36:53Z</dcterms:modified>
</cp:coreProperties>
</file>