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52AAB-7258-4715-82B3-BF4C52F920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DE32B2-A2F6-417B-9FAA-7A951E1107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F1A62-E782-41F1-93C2-9AC09F3617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2024-04-26T17:27:16Z</dcterms:modified>
</cp:coreProperties>
</file>