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C5D9F-98E2-4BAC-A560-48CBEAF1DB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A1D64C-A548-497A-BC09-8F6A6359C0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Prenatal TSHI induces premature loss of subplate. (A) Nurr1 immunoreactivity is diminished and subplate loss is observed on P2 following TSHI. Bar = 100 μm. Subplate layer is delineated between arrows. (B) Stereological estimates of Nurr1 load indicate that the amount of Nurr1-immunolabeled cells in the subplate is decreased following TSHI (n = 5) compared with sham (n = 6, P = 0.012). (C) Representative photomicrograph showing co-localization of TUNEL in NeuN+ subplate neurons at P2 following TSHI reflecting increased subplate neuron apoptosis following TSHI. Bar = 10 μm. (D) The proportion of TUNEL+/NeuN+ cells in the subplate is increased at P2 following TSHI (n = 4) compared with sham (n = 3, P = 0.019) (*P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A230B-B341-4B32-8AEF-7842E52D43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2683–2695,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Prenatal TSHI induces premature loss of subplate. (A) Nurr1 immunoreactivity is diminished and subplate loss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Prenatal TSHI induces premature loss of subplate. (A) Nurr1 immunoreactivity is diminished and subplate loss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2024-04-27T04:55:11Z</dcterms:modified>
</cp:coreProperties>
</file>