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53ACE-875D-40DB-9E22-E69BBC2B9F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6B65D-FC90-4C30-8CB2-8C89AD3B9B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Errors of the BDF2 and BDF4 methods for the Allen-Cahn equation at time $t = 1$.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533B6-EBA9-406B-AD31-D89AB5EE0D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Errors of the force and component splittings for the Allen-Cahn equation at time $t = 1$.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533B6-EBA9-406B-AD31-D89AB5EE0D6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manum/drw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manum/drw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1, January 2017, Pages 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Errors of the BDF2 and BDF4 methods for the Allen-Cahn equation at time $t = 1$.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06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1, January 2017, Pages 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Errors of the force and component splittings for the Allen-Cahn equation at time $t = 1$.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93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Errors of the BDF2 and BDF4 methods for the Allen-Cahn equation at time $t = 1$.
</vt:lpstr>
      <vt:lpstr>Fig. 2. Errors of the force and component splittings for the Allen-Cahn equation at time $t = 1$.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2024-04-26T03:46:55Z</dcterms:modified>
</cp:coreProperties>
</file>