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1AAFC-3171-402E-B805-6C69340BA8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E53A9-3227-410A-87C8-9E9513C5D9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5. Plots of multi-unit receptive field size (degrees2) against eccentricity. Eccentricity is given as the distance (in degrees) of the center of the receptive field from the intersection of the zero and horizontal meridians. The data were plotted in Excel and an equation describing the line of best fit and its correlation co-efficient (R2) generated. In both areas 20a and 20b there is a tendency for receptive field size to increase with eccentricity, this being more marked in area 20a. The receptive field sizes from the present study are compared with those of other visual areas of the ferret from previous studies (Manger et al., 2002a,b).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C6B3F-3CD6-4A54-A60A-AA2C0188F6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676–689, </a:t>
            </a:r>
            <a:r>
              <a:rPr lang="en-US" altLang="en-US" sz="1000">
                <a:solidFill>
                  <a:srgbClr val="333333"/>
                </a:solidFill>
                <a:hlinkClick r:id="rId3"/>
              </a:rPr>
              <a:t>https://doi.org/10.1093/cercor/bhh028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5. Plots of multi-unit receptive field size (degrees</a:t>
            </a:r>
            <a:r>
              <a:rPr lang="en-US" altLang="en-US" b="0" baseline="30000"/>
              <a:t>2</a:t>
            </a:r>
            <a:r>
              <a:rPr lang="en-US" altLang="en-US" b="0"/>
              <a:t>) against eccentricity. Eccentricity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5. Plots of multi-unit receptive field size (degrees2) against eccentricity. Eccentricity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2024-04-26T10:50:38Z</dcterms:modified>
</cp:coreProperties>
</file>