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7E028D-F98A-4070-9F20-98ED02403C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47E06-BD50-4138-9486-E97C4602A5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Adipocyte number in adipose tissue of AT2/ApoEKO and ApoEKO mice with HCD. Epididymal adipose tissue was taken after HCD for 4 weeks. Paraffin-embedded sections were prepared and stained with aldehyde-fuchsin. Adipocyte number was measured under three microscopic fields after staining of each section and expressed as the cell number per mm2. Representative photos are shown in the left panels. Values are mean ± s.e.m. of seven to nine mice for each group. *P &lt; 0.05 vs. ApoEKO mice. ApoEKO, apolipoprotein E knockout; AT2/ApoEKO, AT2 receptor/ApoE double knockout; HCD, high-cholesterol diet.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Journal of Hypertension, Ltd.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B21CBE-F76B-4CC8-90E1-3D9DB8AD25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38/ajh.2009.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22, Issue 7, July 2009, Pages 784–791, </a:t>
            </a:r>
            <a:r>
              <a:rPr lang="en-US" altLang="en-US" sz="1000">
                <a:solidFill>
                  <a:srgbClr val="333333"/>
                </a:solidFill>
                <a:hlinkClick r:id="rId3"/>
              </a:rPr>
              <a:t>https://doi.org/10.1038/ajh.2009.85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Adipocyte number in adipose tissue of AT</a:t>
            </a:r>
            <a:r>
              <a:rPr lang="en-US" altLang="en-US" b="0" baseline="-25000"/>
              <a:t>2</a:t>
            </a:r>
            <a:r>
              <a:rPr lang="en-US" altLang="en-US" b="0"/>
              <a:t>/ApoEKO and ApoEKO mice with HCD. Epididymal adipose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Adipocyte number in adipose tissue of AT2/ApoEKO and ApoEKO mice with HCD. Epididymal adipose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2024-04-26T04:49:58Z</dcterms:modified>
</cp:coreProperties>
</file>