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0EC8F-1275-4389-B705-24812F4441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01176-B582-468D-8ADA-91CFF95AD0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25DA5-00CC-48D8-87B9-8C3310F1EC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2024-04-26T16:28:30Z</dcterms:modified>
</cp:coreProperties>
</file>