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C61A3-772B-487F-8441-B2966FD04A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85DB6-8238-4136-A2E9-D4A4C35D17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FA40A-F733-479B-9C87-4B72ECB861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2024-04-26T22:24:58Z</dcterms:modified>
</cp:coreProperties>
</file>