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3F3BB4-6979-4715-B67B-BDBB8B9186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42CD96-89B6-4F4E-9C64-07750207F5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Parietal neurons exhibit a contralateral bias in their representation of object-referenced and viewer-referenced space. Neurons were included in this analysis if their activity related significantly (P &lt; 0.05) to object-referenced or viewer-referenced position in the ANCOVA. Bars indicate numbers of object-referenced (left) and viewer-referenced (right) neurons in this sample having a spatial preference for critical squares located on the ipsilateral side (gray bars) or contralateral side (black bars) of the reference object midline or the fixation target. Neural activity related significantly to object-referenced position exhibited a contralateral bias during both model and copy periods. Neural activity related significantly to viewer-referenced position exhibited a contralateral bias during the model but not the copy periods. P values next to each pair of bars show the probability that the proportion of neurons observed arose by chance (Fisher's exact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D1BEE-1F27-42D8-BCFC-4E80BABA89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2914–2932, </a:t>
            </a:r>
            <a:r>
              <a:rPr lang="en-US" altLang="en-US" sz="1000">
                <a:solidFill>
                  <a:srgbClr val="333333"/>
                </a:solidFill>
                <a:hlinkClick r:id="rId3"/>
              </a:rPr>
              <a:t>https://doi.org/10.1093/cercor/bhm017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Parietal neurons exhibit a contralateral bias in their representation of object-referenced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Parietal neurons exhibit a contralateral bias in their representation of object-referenced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2024-04-26T22:41:10Z</dcterms:modified>
</cp:coreProperties>
</file>