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A57370-A1B0-49CD-9411-E497E79278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841085-77C1-4D74-8E4D-DDF7C0EDDC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Photomicrographs of coronal sections (2.68 mm and 2.22 mm anterior to bregma) showing the microdialysis probe trace in the medial prefrontal cortex. The arrows indicate tissue next to the probe that was not damaged by previous neurotoxic lesion procedure (for details see the Materials and Methods and Results sections).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53EF67-4520-41EB-A91F-871E6BA3C9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1877–1886, </a:t>
            </a:r>
            <a:r>
              <a:rPr lang="en-US" altLang="en-US" sz="1000">
                <a:solidFill>
                  <a:srgbClr val="333333"/>
                </a:solidFill>
                <a:hlinkClick r:id="rId3"/>
              </a:rPr>
              <a:t>https://doi.org/10.1093/cercor/bhi066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Photomicrographs of coronal sections (2.68 mm and 2.22 mm anterior to bregma) showing the microdialysis probe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Photomicrographs of coronal sections (2.68 mm and 2.22 mm anterior to bregma) showing the microdialysis probe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2024-05-01T21:45:15Z</dcterms:modified>
</cp:coreProperties>
</file>