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E1806F-D897-4ED9-93AE-989612652A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F5630E-B672-48FA-B847-4CA30BF38C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Linguistic influences on cerebro-acoustic coherence. (A) Group analysis showing neural sources in which intelligible 16 channel vocoded speech led to significantly greater coherence with the acoustic envelope than the 1 channel vocoded speech. Effects shown are whole-brain corrected (P &lt; 0.05). Coronal slices shown from an MNI standard brain at 8 mm intervals. (B) For a 5 mm radius sphere around the middle temporal gyrus peak (−60, −16, −8), the 4 channel vocoded speech also showed significantly greater coherence than the 4 channel rotated vocoded speech, despite being equated for spectral detail. (C) Analysis of the first and second halves of each sentence confirms that results were not driven by sentence onset effects: there was no main effect of sentence half nor an interaction with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AC451D-C427-4898-835E-379A2539A06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6, June 2013, Pages 1378–1387, </a:t>
            </a:r>
            <a:r>
              <a:rPr lang="en-US" altLang="en-US" sz="1000">
                <a:solidFill>
                  <a:srgbClr val="333333"/>
                </a:solidFill>
                <a:hlinkClick r:id="rId3"/>
              </a:rPr>
              <a:t>https://doi.org/10.1093/cercor/bhs118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Linguistic influences on cerebro-acoustic coherence. (A) Group analysis showing neural sources in which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Linguistic influences on cerebro-acoustic coherence. (A) Group analysis showing neural sources in which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2024-04-26T06:51:19Z</dcterms:modified>
</cp:coreProperties>
</file>