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FAFC7-F443-4783-89E7-261FAE948F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847F23-4CEA-4649-8DFB-B1F7B2E96B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Active, affiliative social behaviors. Time (means ± SEM) spent in active social behavior is shown in two successive 5 min sessions. One month: WT, n = 12; TG, n = 12. Two months: WT, n = 8; TG, n = 8. Five months: WT, n = 6; TG, n =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99EE3-2C0E-4B37-975D-53854701BD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20, 15 October 2009, Pages 3914–3925,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Active, affiliative social behaviors. Time (means ± SEM) spent in active social behavior is shown in two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Active, affiliative social behaviors. Time (means ± SEM) spent in active social behavior is shown in two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2024-04-26T15:37:48Z</dcterms:modified>
</cp:coreProperties>
</file>