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98D3C-A1BE-4A3D-85B1-5663337E02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ECDEC-DE0A-4C2F-9472-0FD2B19599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Plain film of both forearms showing interosseous membrane calcification.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9DF8C-6B8C-4751-8E5C-063BBFE5D7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Plain film of pelvis showing calcification of bilateral iliolumbar (black arrow) and sacrospinous ligaments (white arrow).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9DF8C-6B8C-4751-8E5C-063BBFE5D7D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Plain film lateral view of lumbar spine showing increase in bone density with osteophytes.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9DF8C-6B8C-4751-8E5C-063BBFE5D7D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l2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l2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dt/gfl2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21, Issue 8, August 2006, Pages 2331–2332,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https://doi.org/10.1093/ndt/gfl254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Plain film of both forearms showing interosseous membrane calcification.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14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21, Issue 8, August 2006, Pages 2331–2332,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https://doi.org/10.1093/ndt/gfl254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Plain film of pelvis showing calcification of bilateral iliolumbar (black arrow) and sacrospinous ligaments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093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21, Issue 8, August 2006, Pages 2331–2332,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https://doi.org/10.1093/ndt/gfl254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Plain film lateral view of lumbar spine showing increase in bone density with osteophytes.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05200" y="1371600"/>
            <a:ext cx="21275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Plain film of both forearms showing interosseous membrane calcification.
</vt:lpstr>
      <vt:lpstr>Fig. 2. Plain film of pelvis showing calcification of bilateral iliolumbar (black arrow) and sacrospinous ligaments ...</vt:lpstr>
      <vt:lpstr>Fig. 3. Plain film lateral view of lumbar spine showing increase in bone density with osteophytes.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2024-04-26T21:58:45Z</dcterms:modified>
</cp:coreProperties>
</file>