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12D059-28B9-40D7-B714-BE6068E7102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65D0ED-945A-4B81-AA63-9FEF708A9B4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Image obtained by in vivo GJIC assay using the IL/DT method, applying LY (A), which transfers through the gap junction, and RhD (B), which is retained at the incision sites. The GJIC function was evaluated by analyzing net transfer of LY, excluding RhD stained regions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B1F360-DBE5-4B89-BDC9-933E3C8673A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In vivo assay of GJIC in the liver of mice treated with PCP alone or co-treated with green tea by the IL/DT method as described in Materials and methods. PCP was fed to B6C3F1 mice in their diet for 2 weeks and green tea infusion was administered to mice 1 week before PCP treatment and throughout the experiment. GJIC in the livers of mice fed 600 p.p.m. PCP alone (C) was reduced compared with the control (A) or green tea treatment alone (B) and up-regulated by co-treatment with green tea (D).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B1F360-DBE5-4B89-BDC9-933E3C8673A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Quantification of GJIC in the liver of mice treated with PCP alone and co-treated with green tea assayed by IL/DT. PCP was fed to mice at doses of 300 (L) or 600 p.p.m. (H) in their diet for 2 weeks and green tea infusion (Tea) was administered to mice 1 week before PCP treatment and throughout the experiment. The values represent the means ± SD of data from five mice. *P &lt; 0.05 versus control; **P &lt; 0.001 versus control; §P &lt; 0.001 versus PCP (300 p.p.m.) treatment alone; †P &lt; 0.001 versus PCP (600 p.p.m.) treatment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B1F360-DBE5-4B89-BDC9-933E3C8673A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Effect of green tea on the expression of Cx32 in the plasma membrane in the liver of mice treated with PCP. PCP and green tea infusion were given to mice as described in the legend to Figure 2. A reduction in Cx32 spots was observed in the liver of mice fed 600 p.p.m. PCP (D and E), compared with the control (B) or green tea alone (C), and prevention of this reduction in Cx32 was observed on co-treatment with green tea (F). CV, central vein; PP, periportal region.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B1F360-DBE5-4B89-BDC9-933E3C8673A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Effect of green tea on cell proliferation in the liver of mice treated with PCP. PCP and green tea infusion were given to mice as described in the legend to Figure 3. The values represent the means ± SD of data from five mice. *P &lt; 0.05 versus control; **P &lt; 0.001 versus control; §P &lt; 0.001 versus PCP (300 p.p.m.) treatment alone; †P &lt; 0.001 versus PCP (600 p.p.m.) treatment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B1F360-DBE5-4B89-BDC9-933E3C8673A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21.9.167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21.9.167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21.9.167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21.9.167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21.9.1671"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21, Issue 9, September 2000, Pages 1671–1676, </a:t>
            </a:r>
            <a:r>
              <a:rPr lang="en-US" altLang="en-US" sz="1000">
                <a:solidFill>
                  <a:srgbClr val="333333"/>
                </a:solidFill>
                <a:hlinkClick r:id="rId3"/>
              </a:rPr>
              <a:t>https://doi.org/10.1093/carcin/21.9.1671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Image obtained by in vivo GJIC assay using the IL/DT method, applying LY (A), which transfers through the gap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2885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21, Issue 9, September 2000, Pages 1671–1676, </a:t>
            </a:r>
            <a:r>
              <a:rPr lang="en-US" altLang="en-US" sz="1000">
                <a:solidFill>
                  <a:srgbClr val="333333"/>
                </a:solidFill>
                <a:hlinkClick r:id="rId3"/>
              </a:rPr>
              <a:t>https://doi.org/10.1093/carcin/21.9.1671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In vivo assay of GJIC in the liver of mice treated with PCP alone or co-treated with green tea by the IL/DT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48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21, Issue 9, September 2000, Pages 1671–1676, </a:t>
            </a:r>
            <a:r>
              <a:rPr lang="en-US" altLang="en-US" sz="1000">
                <a:solidFill>
                  <a:srgbClr val="333333"/>
                </a:solidFill>
                <a:hlinkClick r:id="rId3"/>
              </a:rPr>
              <a:t>https://doi.org/10.1093/carcin/21.9.1671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Quantification of GJIC in the liver of mice treated with PCP alone and co-treated with green tea assayed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26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21, Issue 9, September 2000, Pages 1671–1676, </a:t>
            </a:r>
            <a:r>
              <a:rPr lang="en-US" altLang="en-US" sz="1000">
                <a:solidFill>
                  <a:srgbClr val="333333"/>
                </a:solidFill>
                <a:hlinkClick r:id="rId3"/>
              </a:rPr>
              <a:t>https://doi.org/10.1093/carcin/21.9.1671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 of green tea on the expression of Cx32 in the plasma membrane in the liver of mice treated with PCP.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154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21, Issue 9, September 2000, Pages 1671–1676, </a:t>
            </a:r>
            <a:r>
              <a:rPr lang="en-US" altLang="en-US" sz="1000">
                <a:solidFill>
                  <a:srgbClr val="333333"/>
                </a:solidFill>
                <a:hlinkClick r:id="rId3"/>
              </a:rPr>
              <a:t>https://doi.org/10.1093/carcin/21.9.1671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Effect of green tea on cell proliferation in the liver of mice treated with PCP. PCP and green tea infusion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5198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Image obtained by in vivo GJIC assay using the IL/DT method, applying LY (A), which transfers through the gap ...</vt:lpstr>
      <vt:lpstr>Fig. 2. In vivo assay of GJIC in the liver of mice treated with PCP alone or co-treated with green tea by the IL/DT ...</vt:lpstr>
      <vt:lpstr>Fig. 3. Quantification of GJIC in the liver of mice treated with PCP alone and co-treated with green tea assayed by ...</vt:lpstr>
      <vt:lpstr>Fig. 4. Effect of green tea on the expression of Cx32 in the plasma membrane in the liver of mice treated with PCP. ...</vt:lpstr>
      <vt:lpstr>Fig. 5. Effect of green tea on cell proliferation in the liver of mice treated with PCP. PCP and green tea infusion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2024-04-26T19:16:30Z</dcterms:modified>
</cp:coreProperties>
</file>