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6E7EA1-1797-4AE9-85DE-1C2A293753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171054-BCFF-46E6-86D7-814AA68947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0F864-21D8-4F9F-AA5D-C799BE795C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2024-04-26T13:40:21Z</dcterms:modified>
</cp:coreProperties>
</file>