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159C1-9F3A-48D0-918B-CCD894F0CC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EE761-76EA-4909-A475-DF03BE2EEA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Photostimulation of intracortical inputs activate group II mGluR responses in layer 4 neurons. (A) The location of intracortical inputs are identified and mapped with photostimulation of glutamate. Primary inputs originate from neighboring columns in nearby layer 4 and in subjacent layer 6. (B) Mean amplitude of evoked photostimulation responses. (C) Photostimulation of the intracortical pathways (nearby layer 4 in this example; red dot), in the presence of NMDA, GABAR, and group I mGluR antagonists, results in a large hyperpolarizing response (top trace) that is abolished with the addition of antagonist to group II mGluRs (MCCG) (middle trace) and recovered following a wash (bottom trace). (D) The group II mGluR antagonist, MCCG, decreased the average amplitude of the response but is recovered following a wash.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A56343-FC95-47C8-A531-AB47889BC0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2281–2289,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Photostimulation of intracortical inputs activate group II mGluR responses in layer 4 neurons. (A)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Photostimulation of intracortical inputs activate group II mGluR responses in layer 4 neurons. (A)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2024-04-26T05:01:42Z</dcterms:modified>
</cp:coreProperties>
</file>