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1CFA09-CEFE-4DFF-8FE3-1A8D50AAB04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BCF2DD-AC08-42F7-9734-4258F12F0A7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Section of the Gene environment graph (top) and the Basepair view (bottom). Genes are colored according to the COG functional classification. Color-coded bars indicate the technical quality of the sequence.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ACF34E-CA46-42A6-B7DB-32A5A1F20E7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informatics/bti60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21, Issue 18, September 2005, Pages 3669–3671, </a:t>
            </a:r>
            <a:r>
              <a:rPr lang="en-US" altLang="en-US" sz="1000">
                <a:solidFill>
                  <a:srgbClr val="333333"/>
                </a:solidFill>
                <a:hlinkClick r:id="rId3"/>
              </a:rPr>
              <a:t>https://doi.org/10.1093/bioinformatics/bti606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Section of the Gene environment graph (top) and the Basepair view (bottom). Genes are colored according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71800" y="1371600"/>
            <a:ext cx="319004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Section of the Gene environment graph (top) and the Basepair view (bottom). Genes are colored according to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2024-04-26T12:07:23Z</dcterms:modified>
</cp:coreProperties>
</file>