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098600-C859-4514-ABF9-4F1788CF14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87201-D2AB-4641-BEB1-B5A93FE84AD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Estimated fibre number of the uncinate fasciculus in controls (circles) and patients with schizophrenia (triangles). Left and right hemisphere measurements from the same individual are joined by solid (men) or dashed (women) lines. There are more fibres in the right than the left uncinate fasciculus, repeated measures ANOVA [F(1,21) = 21.20, P = 0.0002].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EBA393-93DA-4FFC-9C0E-6CAFCA9C9AA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1.12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11, November 2002, Pages 1218–1224, </a:t>
            </a:r>
            <a:r>
              <a:rPr lang="en-US" altLang="en-US" sz="1000">
                <a:solidFill>
                  <a:srgbClr val="333333"/>
                </a:solidFill>
                <a:hlinkClick r:id="rId3"/>
              </a:rPr>
              <a:t>https://doi.org/10.1093/cercor/12.11.1218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Estimated fibre number of the uncinate fasciculus in controls (circles) and patients with schizophrenia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Estimated fibre number of the uncinate fasciculus in controls (circles) and patients with schizophrenia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2024-09-21T01:17:29Z</dcterms:modified>
</cp:coreProperties>
</file>