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67072-FF18-4750-A9CB-73B820968F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8E586F-14D1-4C39-A3E3-0041743A6B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performance on the IGT for all three groups. The number of choices from the two advantageous decks per block of 20 trials are shown on the left; totals over 100 trials are shown on the right. Error bars indicate the standard error of the mean. The control group made significantly more advantageous choices than either frontal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DDF90-0C1F-4E67-9CA8-133BAF1FC1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58–63,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performance on the IGT for all three groups. The number of choices from the two advantageous decks 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performance on the IGT for all three groups. The number of choices from the two advantageous decks 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2024-04-26T22:49:59Z</dcterms:modified>
</cp:coreProperties>
</file>