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734FE1-64C0-4BD7-B59D-C7D0D3CCB9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FE425-CCB1-48B6-9E2D-21782096FE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Cox proportional hazards regression showing cumulative survival over time among the 394 patients who received a first-line HAART regimen and were observed for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DEFDD-C549-4D13-8BF2-1D700BBCB2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Cox proportional hazards regression showing cumulative survival over time among the 394 patients who received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Cox proportional hazards regression showing cumulative survival over time among the 394 patients who received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2024-04-26T18:51:40Z</dcterms:modified>
</cp:coreProperties>
</file>