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94B94E-4C53-4812-B446-912E1D8076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EB5CB2-553E-4180-A0A7-05A4941C63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representing number of patients randomized to erythropoietin or control, and patients who dropped out for provided reasons.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32F927-AE6F-491E-8F52-0449FB0D72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Primary endpoint; mean left ventricular ejection fraction (± standard deviation) of patients treated with erythropoietin and of patients in the control group, 6 weeks after a successful primary coronary intervention.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32F927-AE6F-491E-8F52-0449FB0D72C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Secondary outcome: Kaplan–Meier curves indicating pre-defined cardiovascular events within 6 weeks after a successful primary coronary intervention for a first ST-elevation myocardial infarction in patients treated with a single high dose of erythropoietin or control patients.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32F927-AE6F-491E-8F52-0449FB0D72C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3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heartj/ehq3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urheartj/ehq3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21, November 2010, Pages 2593–2600,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https://doi.org/10.1093/eurheartj/ehq304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Flowchart representing number of patients randomized to erythropoietin or control, and patients who dropped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05100" y="1371600"/>
            <a:ext cx="372465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21, November 2010, Pages 2593–2600,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https://doi.org/10.1093/eurheartj/ehq304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Primary endpoint; mean left ventricular ejection fraction (± standard deviation) of patients treated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275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21, November 2010, Pages 2593–2600,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https://doi.org/10.1093/eurheartj/ehq304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Secondary outcome: Kaplan–Meier curves indicating pre-defined cardiovascular events within 6 weeks after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97100" y="1371600"/>
            <a:ext cx="475347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 Flowchart representing number of patients randomized to erythropoietin or control, and patients who dropped ...</vt:lpstr>
      <vt:lpstr>Figure 2 Primary endpoint; mean left ventricular ejection fraction (± standard deviation) of patients treated with ...</vt:lpstr>
      <vt:lpstr>Figure 3 Secondary outcome: Kaplan–Meier curves indicating pre-defined cardiovascular events within 6 weeks after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2024-04-26T04:36:33Z</dcterms:modified>
</cp:coreProperties>
</file>