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17E8F2-BB6D-4D5C-9135-79743D660A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E3749F-17EA-4F81-86CE-B6E6B8E35B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plot. Forest plot showing meta-analysis of the risk of Parkinson’s disease associated with physical activity, comparing the highest level of physical activity to the lowest, by gender, and males and females pooled together. HR = hazard ratio; CI = confidence interval. Squares indicate the individual HR in each study. The size of each square is proportional to the per cent weight of that individual study in the meta-analysis, and the horizontal line represents the 95% CI. Pooled HRs and 95% CIs are indicated by hollow diamonds.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6BDBA-3725-4BF0-8A38-F1CD4A249E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u3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138, Issue 2, February 2015, Pages 269–275,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Forest plot. Forest plot showing meta-analysis of the risk of Parkinson’s disease associated with physical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381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Forest plot. Forest plot showing meta-analysis of the risk of Parkinson’s disease associated with physical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2024-04-26T21:09:18Z</dcterms:modified>
</cp:coreProperties>
</file>