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5F3F68-71DC-47C0-ACE8-B1CA0FA937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82D2D-CFC2-4EB1-A881-1C17657DE6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F671B-9E54-4C7B-8983-B52B0C1D6A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2024-04-26T18:29:14Z</dcterms:modified>
</cp:coreProperties>
</file>