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755E8A-2862-4CEA-91D9-C8714DADA9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8C27F2-5F30-473B-B09F-EAA5765A64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A) Scatterplot showing the relationship between the number of photostimulation sites from a 14 × 14 grid eliciting a significant inward (blue circle) or outward (red square) current for layer 5 and layer 6 corticothalamic neurons from the same cortical column. (B) Scatterplot showing the relationship between the horizontal width of the region eliciting a significant inward (blue circle) or outward (red square) current for layer 5 and layer 6 corticothalamic neurons from the same cortical column. In each case, the diagonal line represents unity slope or an equivalent number of sites (A) or width of activation zone (B) eliciting a response in intracolumnar layer 5 and layer 6 corticothalamic neurons.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08BB39-B94D-4E34-BDE9-A96B11B644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12, December 2009, Pages 2810–2826,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A) Scatterplot showing the relationship between the number of photostimulation sites from a 14 × 14 grid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A) Scatterplot showing the relationship between the number of photostimulation sites from a 14 × 14 grid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2024-04-26T11:07:46Z</dcterms:modified>
</cp:coreProperties>
</file>