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E3F7B1-E11C-42EF-B5B0-B38E540978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EB1CF7-A909-4DFC-9F2D-D6995F79FF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Neurally specified model of AV speech perception as presented in the text. A multisensory description in the form of a hypothesis about the observed talker's mouth movements and speech sounds (in STp areas) results in the specification (solid lines) of the motor goals of that hypothesis (in the POp the suggested human homologue of macaque area F5 where mirror neurons have been found). These motor goals are mapped to a motor plan that can be used to reach that goal (in PMv and primary motor cortices [M1]). This results in the prediction through efference copy (dashed lines) of the auditory and somatosensory states associated with executing those motor commands. Auditory (in STp areas) and somatosensory (in the SMG and primary and secondary somatosensory cortices [SI/SII]) predictions are compared with the current description of the sensory state of the listener. The result is an improvement in speech perception in AV contexts due to a reduction in ambiguity of the intended message of the observed talker.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43A6C2-6AF1-4A5A-B6CC-9F96B49689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2387–2399, </a:t>
            </a:r>
            <a:r>
              <a:rPr lang="en-US" altLang="en-US" sz="1000">
                <a:solidFill>
                  <a:srgbClr val="333333"/>
                </a:solidFill>
                <a:hlinkClick r:id="rId3"/>
              </a:rPr>
              <a:t>https://doi.org/10.1093/cercor/bhl147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Neurally specified model of AV speech perception as presented in the text. A multisensory description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Neurally specified model of AV speech perception as presented in the text. A multisensory description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2024-05-01T21:59:58Z</dcterms:modified>
</cp:coreProperties>
</file>