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422B6-A75D-413F-A635-030DFA41D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BBE3B-081F-471B-907B-E8F41171B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Phenotypes of affected sib-pairs with autoimmune thyroid disease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739B3-D580-4E63-B396-73989A4940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8.7.1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8, Issue 7, July 1999, Pages 1195–1199,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https://doi.org/10.1093/hmg/8.7.1195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Phenotypes of affected sib-pairs with autoimmune thyroid disease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Phenotypes of affected sib-pairs with autoimmune thyroid disease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2024-04-27T05:17:11Z</dcterms:modified>
</cp:coreProperties>
</file>