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29A93-872A-4433-98E2-1A8595D1C4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A7618-7F4B-47B0-9623-A5C7D1955F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CytoPred server home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02757-69DD-4923-A466-480069D361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Submission page of CytoPred.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02757-69DD-4923-A466-480069D361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result generated by server CytoPred.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02757-69DD-4923-A466-480069D361D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rotein/gzn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rotein/gzn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rotein/gzn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21, Issue 4, April 2008, Pages 279–282,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https://doi.org/10.1093/protein/gzn006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 snapshot of CytoPred server home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560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21, Issue 4, April 2008, Pages 279–282,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https://doi.org/10.1093/protein/gzn006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Submission page of CytoPred.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764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21, Issue 4, April 2008, Pages 279–282,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https://doi.org/10.1093/protein/gzn006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The result generated by server CytoPred.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117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A snapshot of CytoPred server home page.
</vt:lpstr>
      <vt:lpstr>Fig. 2 Submission page of CytoPred.
</vt:lpstr>
      <vt:lpstr>Fig. 3 The result generated by server CytoPred.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2024-04-26T18:09:35Z</dcterms:modified>
</cp:coreProperties>
</file>