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6E445EF-7CAD-408E-9789-321342150C3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B5F6D9-62C0-4DC8-A104-5522EA47504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Width of APs evoked by current steps in corticospinal neurons compared with synaptically evoked and spontaneous APs. (A) Peak-aligned waveforms of APs evoked in a corticospinal neuron either by current steps injected via the somatic patch electrode (I(soma, short) and I(soma, long): 800 pA, 10 ms or 500 pA, 1 s current steps, respectively), or by photoexcitation of ChR2 expressing layer 2/3 pyramidal neurons (ChR2/synaptic). The lowermost trace shows the absence of photo-evoked response after application of 10 μM NBQX, 5 μM CPP, and 10 μM gabazine to block synaptic transmission. Inset: As shown by these subthreshold (gray) and suprathreshold (black) traces, stimulation intensity was near AP threshold (scale: 20 mV, 2 ms). (B) Widths of APs induced by long or short somatic current steps or by synaptic excitation (n = 4 neurons), plotted as mean ± SD, averaged over multiple stimulations (range: 2–7) per neuron. (C) Spontaneously occurring AP waveform compared with APs evoked by brief or prolonged somatic current injection in a corticospinal neuron (animal age P49). Inset: Phase-space representation of the APs.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779A932-C5BE-41A6-A3CC-ACE2E0E9C05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18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23, Issue 8, August 2013, Pages 1965–1977,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https://doi.org/10.1093/cercor/bhs184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4. </a:t>
            </a:r>
            <a:r>
              <a:rPr lang="en-US" altLang="en-US" b="0"/>
              <a:t>Width of APs evoked by current steps in corticospinal neurons compared with synaptically evoked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4. Width of APs evoked by current steps in corticospinal neurons compared with synaptically evoked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2024-09-19T01:08:33Z</dcterms:modified>
</cp:coreProperties>
</file>