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E737E1-F99A-4FF4-BDB7-30AA078FAF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B9E12-D753-4DD3-A5CF-797C797DDD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Width of APs evoked by current steps in corticospinal neurons compared with synaptically evoked and spontaneous APs. (A) Peak-aligned waveforms of APs evoked in a corticospinal neuron either by current steps injected via the somatic patch electrode (I(soma, short) and I(soma, long): 800 pA, 10 ms or 500 pA, 1 s current steps, respectively), or by photoexcitation of ChR2 expressing layer 2/3 pyramidal neurons (ChR2/synaptic). The lowermost trace shows the absence of photo-evoked response after application of 10 μM NBQX, 5 μM CPP, and 10 μM gabazine to block synaptic transmission. Inset: As shown by these subthreshold (gray) and suprathreshold (black) traces, stimulation intensity was near AP threshold (scale: 20 mV, 2 ms). (B) Widths of APs induced by long or short somatic current steps or by synaptic excitation (n = 4 neurons), plotted as mean ± SD, averaged over multiple stimulations (range: 2–7) per neuron. (C) Spontaneously occurring AP waveform compared with APs evoked by brief or prolonged somatic current injection in a corticospinal neuron (animal age P49). Inset: Phase-space representation of the APs.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D59CC-367A-40D7-8480-73632094D2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1965–1977,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Width of APs evoked by current steps in corticospinal neurons compared with synaptically evoked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Width of APs evoked by current steps in corticospinal neurons compared with synaptically evoked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2024-05-07T23:41:14Z</dcterms:modified>
</cp:coreProperties>
</file>