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AF474-8B59-4447-B332-0F5A9BCE06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246BB-E698-489A-BFF5-4F37911077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Mammalian Orthology Detail Page. The Mammalian Orthology Query Results page presents a table of results from MGI orthology curation. The table includes species, symbol, chromosome, external and internal accession IDs and criteria for the assertions. The criteria include both a statement of evidence and a citation. Hypertext links are incorporated as appropriate. Comparative chromosome map visualizations between any two of the species can be accessed from this page. These data are updated nightly.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CEDF2-372D-4C1C-8FDC-4162B07AF0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D471–D475,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Mammalian Orthology Detail Page. The Mammalian Orthology Query Results page presents a table of results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Mammalian Orthology Detail Page. The Mammalian Orthology Query Results page presents a table of results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2024-04-26T22:16:33Z</dcterms:modified>
</cp:coreProperties>
</file>