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0F08BD-FCD6-447A-B50B-686B0954A26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5DBE54-0B68-48BD-8519-75FAAC97849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11. </a:t>
            </a:r>
            <a:r>
              <a:rPr lang="en-US" altLang="en-US">
                <a:latin typeface="Arial" pitchFamily="34" charset="0"/>
                <a:ea typeface="Arial" pitchFamily="34" charset="0"/>
              </a:rPr>
              <a:t>Configuration of the components in the secondary beamline with SSEM19 and the muon monitor.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480EF6-1773-464A-90E9-1E0F7558BF2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v0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2015, Issue 5, May 2015, 053C01, </a:t>
            </a:r>
            <a:r>
              <a:rPr lang="en-US" altLang="en-US" sz="1000">
                <a:solidFill>
                  <a:srgbClr val="333333"/>
                </a:solidFill>
                <a:hlinkClick r:id="rId3"/>
              </a:rPr>
              <a:t>https://doi.org/10.1093/ptep/ptv054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11. </a:t>
            </a:r>
            <a:r>
              <a:rPr lang="en-US" altLang="en-US" b="0"/>
              <a:t>Configuration of the components in the secondary beamline with SSEM19 and the muon monitor.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11. Configuration of the components in the secondary beamline with SSEM19 and the muon monitor.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2024-04-27T03:23:25Z</dcterms:modified>
</cp:coreProperties>
</file>