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ECC218-5BBF-4725-863B-0D3386F8C6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BFF4E6-4BBB-4358-A65D-257048E5A7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A2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Galaxy pair-weights for the SDSS DR7 LRG and main galaxy samples, and from the combination of the two, as a function of comoving distance shifts. These were calculated assuming that a flat ΛCDM cosmology with Ωm= 0.25, h= 0.72 and Ωbh2= 0.0223 was used to analyse the data, while the BAO are present in a true cosmological model with the distance–redshift relation defined by a cubic spline in DV(z) with nodes at z= 0.2 and z= 0.35, with amplitude as shown in the plot.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53E890-F961-4B9E-BCC7-F86C37DB8F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581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401, Issue 4, February 2010, Pages 2148–2168,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https://doi.org/10.1111/j.1365-2966.2009.15812.x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A2 </a:t>
            </a:r>
            <a:r>
              <a:rPr lang="en-US" altLang="en-US" b="0"/>
              <a:t>Galaxy pair-weights for the SDSS DR7 LRG and main galaxy samples, and from the combination of the two, as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A2 Galaxy pair-weights for the SDSS DR7 LRG and main galaxy samples, and from the combination of the two, as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2024-04-26T13:30:28Z</dcterms:modified>
</cp:coreProperties>
</file>