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  <p:sldId id="28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tags" Target="tags/tag1.xml" /><Relationship Id="rId12" Type="http://schemas.openxmlformats.org/officeDocument/2006/relationships/presProps" Target="presProps.xml" /><Relationship Id="rId13" Type="http://schemas.openxmlformats.org/officeDocument/2006/relationships/viewProps" Target="viewProps.xml" /><Relationship Id="rId14" Type="http://schemas.openxmlformats.org/officeDocument/2006/relationships/theme" Target="theme/theme1.xml" /><Relationship Id="rId15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4E1BF61-5971-40FF-8375-DF329E955AB0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38FD3EF-44BC-4902-9C38-9B424ED4D01B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drawing of coronal brain sections containing the cingulate cortex (Cg1–Cg3) and the somatosensory cortex (S1) at three corresponding rostral–caudal levels: 2.2 mm, 1.7 mm and 1.2 mm rostral to the bregma. Shaded boxes were placed over cortical layers II–VI in the Cg1/Cg3 (2.0 mm × 1.5 mm), and in the SI (5.0 mm × 3.75 mm) for quantitative data analyses. Cg1, cingulate cortex area 1; Cg 3, cingulate cortex area 3; Fr2, frontal cortex area 2; SI, primary somatosensory cortex. (Adapted from Paxinos and Watson, 1998.)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Cerebral Cortex V 15 N 3 © Oxford University Press 2004;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277601-CBDC-4511-9122-5FC129C31A0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Photomicrographs of coronal sections showing PV-ir neurons in the ACC of vehicle-treated rats (A: 1 day withdrawal; B: 7 day withdrawal) and of AMPH-treated rats (C: 1 day withdrawal; D: 7 day withdrawal). Layer II is located to the far left and layer VI to the far right edge of each picture. Higher densities of PV-ir neurons were observed in the ACC of rats treated with AMPH (C: at 1 day withdrawal; D: at 7 day withdrawal), relative to their respective vehicle-treated controls. These qualitative observations were confirmed by quantitative analysis (E) on three anatomical levels as depicted in Figure 1. Asterisks indicate statistical significance as determined by unpaired Student's t-test. (E) AMPH: at 1 day withdrawal (P = 0.0061) and at 7 day withdrawal (P &lt; 0.0001). A-D refer to scale bar in D, 0.5 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Cerebral Cortex V 15 N 3 © Oxford University Press 2004;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277601-CBDC-4511-9122-5FC129C31A0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Photomicrographs of coronal sections showing CB-ir (A and C) and CR-ir (B and D) neurons in layers II–VI of the ACC in vehicle-treated (A and B) and in AMPH-treated rats (C and D) at 1 day withdrawal. Layer II is located at far left and layer VI to the far right edge of each picture. Similar densities of CB-ir and CR-ir neurons were observed in the ACC of rats treated with AMPH at 1 day withdrawal (C and D respectively) compared with rats treated with vehicle (A and B respectively). Quantitative analysis of CB-ir (E) and CR-ir neurons (F) in the ACC on three coronal sections revealed no significant difference between the numbers of CB-ir neurons in the ACC of AMPH- and vehicle-treated rats (P = 0.828, NS), nor was any difference in the density of CR-ir neurons observed between AMPH- and vehicle-treated rats (P = 0.161, NS) at 1 day withdrawal. Similarly, at 7 day withdrawal no apparent changes were noted for both CB-ir (P = 0.143; NS) and CR-ir neurons (P = 0.466; NS) at 7 day withdrawal. A–D refer to scale bar in D, 0.5 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Cerebral Cortex V 15 N 3 © Oxford University Press 2004;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277601-CBDC-4511-9122-5FC129C31A0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Bar graphs comparing ACC tissue area and volume in vehicle- and AMPH-treated rats at 1 day and 7 day withdrawal. Quantitative analyses revealed no significant differences between the mean ACC tissue area (A) of AMPH- and vehicle-treated rats at either 1 day withdrawal (P = 0.27, NS) or 7 day withdrawal (P = 0.13, NS). No differences were observed when the mean ACC tissue volume was compared (B), at either 1 day (P = 0.53, NS) or 7 day withdrawal (P = 0.92, NS).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Cerebral Cortex V 15 N 3 © Oxford University Press 2004;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277601-CBDC-4511-9122-5FC129C31A0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7.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Confocal microscopy images of a neuron double-labeled with both CRF and PV in the ACC of a vehicle-treated control rat. The images shown (1–6) are the stacked image of several optical sections (scanned at 2 μm intervals apart) of the neuron shown in Figure 6A (marked by an arrowhead with an asterisk) or in Figure 6B1–3. A rotation of 200 was applied between images 1–6. The three-dimensional views of CRF-ir varicosities and PV-ir soma by rotating these structures reliably revealed their interrelationship. The presence of a close relation (but the lack of coexistence) was established between CRF-ir puncta and PV-ir somata and proximal dendrites, but the presence of co-localization of CRF and PV was present in the cytoplasm. (A1–6) FITC-labeled PV-ir cell body and processes. (B1–6) Texas Red-labeled CRF-ir puncta. (C1–6) Dual-fluorescence labeling for both PV and CRF immunoreactivity. The yellow color indicates the merging of both green (PV-ir) and red (CRF-ir) fluorescence in the cytoplasm. Scale bar, 20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Cerebral Cortex V 15 N 3 © Oxford University Press 2004;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277601-CBDC-4511-9122-5FC129C31A07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Photomicrographs showing a close relation between CRF-ir puncta and PV-immunopositive (B) or −negative (C) somata in the ACC of a vehicle-treated rat (A–C) and an AMPH-treated rat (D–G) at 7 day withdrawal. PV-ir neurons and processes were marked by FITC fluorescence (green) whereas CRF-ir puncta were labeled with Texas Red fluorescence (red) in the neuropil of the ACC. Arrowheads in (A) indicate dual-labeled CRF-ir puncta and PV-positive cell bodies, whereas arrows mark CRF-ir puncta in apposition to PV-negative somata. (B1, B2, B3) High-power views of the neuron marked with asterisk in (A) showing punctate CRF-ir varicosities in apposition to a PV-ir cell body and its proximal dendrites. In addition, CRF-ir was also detected in the PV-ir cell body, i.e. CRF co-localized with PV in the cytoplasm (yellow in B3). This is an example of CRF-ir puncta (non-PV containing) making possible pericellular contacts on a GABA interneuron containing both CRF and PV (Lewis and Lund, 1990; DeFelipe, 1997). (C1, C2, C3) High-power views of neurons marked with arrows in (A) showing CRF-ir puncta apposed cell bodies that were negatively-labeled with PV immunoreactivity. (D–G) Photomicrographs showing dual labeling for CRF-ir puncta and PV-ir cell bodies (D1–D3), CB-ir cell bodies (E), CR-ir cell bodies (F) or Glu-ir cell bodies (G) in the ACC of AMPH-treated rats at 7 day withdrawal. (B1, C1, D1) FITC-labeled PV-ir cell bodies (green). (B2, C2, D2) Texas Red-labeled CRF-ir puncta (orange red). (B3, C3, D3) Dual FITC and Texas Red fluorescence, indirectly marking PV-ir (green) and CRF-ir (red), respectively. The yellow color indicates the merging of FITC and Texas Red fluorescence. Texas Red, although mostly red color, has a significant orange hue (Vector Laboratories, Inc), and therefore may appear orange-red (Gonchar et al., 2002) as a result of intense fluorescence labeling. Scale bars: A, 50 μm; B1–B3 refer to scale bar in B3, 25 μm. C1–C3 refer to scale bar in C3, 25 μm. D1–D3 refer to scale bar in D3, 25 μm. E–G, 25 μm.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Cerebral Cortex V 15 N 3 © Oxford University Press 2004;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277601-CBDC-4511-9122-5FC129C31A07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Photomicrographs of coronal sections showing CRF-ir puncta scattered throughout layers II–VI of the ACC in vehicle- (A) and AMPH-treated (B) rats at 7 day withdrawal. CRF-ir puncta appeared higher in density in AMPH-treated rats at 7 day withdrawal (B1: low power; B2 and B3: high power) than in vehicle-treated controls (A). Higher-power images (B2 and B3: 25×) of a region in B1 illustrate the morphology of CRF-ir puncta in close apposition with CRF-containing PV-ir cell bodies (arrows). (C) Bar graph compares the average number of cell bodies encircled by CRF-ir puncta in the ACC of vehicle- versus AMPH-treated rats. A significant increase in CRF-ir puncta was observed in AMPH-rats compared to vehicle-treated controls at 7 day withdrawal (P &lt; 0.0001), but not at 1 day withdrawal (P = 0.317, NS). Asterisks indicate statistical significance as determined by unpaired Student's t-test. A–B1 refer to scale bar in B1, 0.5 mm; scale bar in B2, 0.2 mm; B3, 0.1 mm.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Cerebral Cortex V 15 N 3 © Oxford University Press 2004; all rights reserved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7277601-CBDC-4511-9122-5FC129C31A07}" type="slidenum">
              <a:rPr lang="en-US" altLang="en-US" sz="1200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cercor/bhh1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cercor/bhh1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cercor/bhh1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cercor/bhh1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cercor/bhh1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cercor/bhh1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hyperlink" Target="https://doi.org/10.1093/cercor/bhh12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8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15, Issue 3, March 2005, Pages 262–274,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https://doi.org/10.1093/cercor/bhh128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Schematic drawing of coronal brain sections containing the cingulate cortex (Cg1–Cg3) and the somatosensory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87727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15, Issue 3, March 2005, Pages 262–274,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https://doi.org/10.1093/cercor/bhh128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Photomicrographs of coronal sections showing PV-ir neurons in the ACC of vehicle-treated rats (A: 1 day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62300" y="1371600"/>
            <a:ext cx="281392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15, Issue 3, March 2005, Pages 262–274,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https://doi.org/10.1093/cercor/bhh128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Photomicrographs of coronal sections showing CB-ir (A and C) and CR-ir (B and D) neurons in layers II–VI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870200" y="1371600"/>
            <a:ext cx="341292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15, Issue 3, March 2005, Pages 262–274,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https://doi.org/10.1093/cercor/bhh128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Bar graphs comparing ACC tissue area and volume in vehicle- and AMPH-treated rats at 1 day and 7 day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111500" y="1371600"/>
            <a:ext cx="292188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15, Issue 3, March 2005, Pages 262–274,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https://doi.org/10.1093/cercor/bhh128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7. </a:t>
            </a:r>
            <a:r>
              <a:rPr lang="en-US" altLang="en-US" b="0"/>
              <a:t>Confocal microscopy images of a neuron double-labeled with both CRF and PV in the ACC of a vehicle-treated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00400" y="1371600"/>
            <a:ext cx="27373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15, Issue 3, March 2005, Pages 262–274,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https://doi.org/10.1093/cercor/bhh128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6. </a:t>
            </a:r>
            <a:r>
              <a:rPr lang="en-US" altLang="en-US" b="0"/>
              <a:t>Photomicrographs showing a close relation between CRF-ir puncta and PV-immunopositive (B) or −negative (C)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378200" y="1371600"/>
            <a:ext cx="237860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Cereb Cortex</a:t>
            </a:r>
            <a:r>
              <a:rPr lang="en-US" altLang="en-US" sz="1000">
                <a:solidFill>
                  <a:srgbClr val="333333"/>
                </a:solidFill>
              </a:rPr>
              <a:t>, Volume 15, Issue 3, March 2005, Pages 262–274,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https://doi.org/10.1093/cercor/bhh128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5. </a:t>
            </a:r>
            <a:r>
              <a:rPr lang="en-US" altLang="en-US" b="0"/>
              <a:t>Photomicrographs of coronal sections showing CRF-ir puncta scattered throughout layers II–VI of the ACC in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2600" y="1371600"/>
            <a:ext cx="310297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21</Paragraphs>
  <Slides>7</Slides>
  <Notes>7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13_Office Theme</vt:lpstr>
      <vt:lpstr>Figure 1. Schematic drawing of coronal brain sections containing the cingulate cortex (Cg1–Cg3) and the somatosensory ...</vt:lpstr>
      <vt:lpstr>Figure 2. Photomicrographs of coronal sections showing PV-ir neurons in the ACC of vehicle-treated rats (A: 1 day ...</vt:lpstr>
      <vt:lpstr>Figure 3. Photomicrographs of coronal sections showing CB-ir (A and C) and CR-ir (B and D) neurons in layers II–VI of ...</vt:lpstr>
      <vt:lpstr>Figure 4. Bar graphs comparing ACC tissue area and volume in vehicle- and AMPH-treated rats at 1 day and 7 day ...</vt:lpstr>
      <vt:lpstr>Figure 7. Confocal microscopy images of a neuron double-labeled with both CRF and PV in the ACC of a vehicle-treated ...</vt:lpstr>
      <vt:lpstr>Figure 6. Photomicrographs showing a close relation between CRF-ir puncta and PV-immunopositive (B) or −negative (C) ...</vt:lpstr>
      <vt:lpstr>Figure 5. Photomicrographs of coronal sections showing CRF-ir puncta scattered throughout layers II–VI of the ACC in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2024-04-26T13:55:43Z</dcterms:modified>
</cp:coreProperties>
</file>