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A25081-6754-4E56-9D14-6FEACCEEA0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AF0318-4B35-4A70-9CF6-AADB6B725E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activity contrast for the group-level hemoglobin signals during the working memory blocks minus the rest blocks. The color of each line indicates the T-statistic for the comparison of the 2 conditions in the general linear model for each fNIRS source–detector pair. The approximate locations of the closest international 10–20 coordinates to the fNIRS probe are shown. Oxy- and deoxyhemoglobin signals are shown in top and bottom panels,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4E292A-6200-4757-98D3-7F590FFB72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2790–2799,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Brain activity contrast for the group-level hemoglobin signals during the working memory blocks minus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Brain activity contrast for the group-level hemoglobin signals during the working memory blocks minus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2024-04-26T23:34:05Z</dcterms:modified>
</cp:coreProperties>
</file>