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0137B2-2DC6-480A-959F-1A9EEDC0CBD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01C044-229A-4FA3-9072-91BAAB06640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The number of mouthfuls of food supplied to brown falcon nestlings by parents according to (a) brood size, (b) nestling age, and (c) a sex by hatch-order interaction. Bars indicate REML model predictions (Table 2), data points and error bars represent means ± 1SE, with numbers in parentheses representing sample sizes.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International Society for Behavioral Ecology.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35324D-0AD7-49DC-9449-2ACDB912914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Observed (light bars) and expected (shaded bars) proportion of brown falcon nestlings from different hatch orders classed as either (a) closest to prey or (b) fed first during feeding events. Both graphs depict a significant departure from expected results (p &lt; .01 according to Bonferroni adjustment), numbers in parentheses indicate the number of feeding events observed.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International Society for Behavioral Ecology.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35324D-0AD7-49DC-9449-2ACDB912914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The proportion of brown falcon males (light bars) and females (dark bars) that survived to fledge in nests monitored with surveillance cameras according to nestling hatch order. Numbers above bars indicate sample sizes.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International Society for Behavioral Ecology.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35324D-0AD7-49DC-9449-2ACDB912914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Residuals from a regression between body mass (a) or head to bill length (b) and nestling age according to hatch order. Nestlings were aged between 7 and 20 days (a) or were between 21 days of age and fledging (b). Bars represent means ± 1SE, with numbers in parentheses representing sample sizes. All three regressions significant at p &lt; .05 (data not presented).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on behalf of the International Society for Behavioral Ecology.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35324D-0AD7-49DC-9449-2ACDB9129149}"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eheco/ari071"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eheco/ari071"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eheco/ari071"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eheco/ari071"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16, Issue 5, September/October 2005, Pages 922–930, </a:t>
            </a:r>
            <a:r>
              <a:rPr lang="en-US" altLang="en-US" sz="1000">
                <a:solidFill>
                  <a:srgbClr val="333333"/>
                </a:solidFill>
                <a:hlinkClick r:id="rId3"/>
              </a:rPr>
              <a:t>https://doi.org/10.1093/beheco/ari071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The number of mouthfuls of food supplied to brown falcon nestlings by parents according to (a) brood size,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94100" y="1371600"/>
            <a:ext cx="196544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16, Issue 5, September/October 2005, Pages 922–930, </a:t>
            </a:r>
            <a:r>
              <a:rPr lang="en-US" altLang="en-US" sz="1000">
                <a:solidFill>
                  <a:srgbClr val="333333"/>
                </a:solidFill>
                <a:hlinkClick r:id="rId3"/>
              </a:rPr>
              <a:t>https://doi.org/10.1093/beheco/ari071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Observed (light bars) and expected (shaded bars) proportion of brown falcon nestlings from different hatch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76400" y="1371600"/>
            <a:ext cx="580292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16, Issue 5, September/October 2005, Pages 922–930, </a:t>
            </a:r>
            <a:r>
              <a:rPr lang="en-US" altLang="en-US" sz="1000">
                <a:solidFill>
                  <a:srgbClr val="333333"/>
                </a:solidFill>
                <a:hlinkClick r:id="rId3"/>
              </a:rPr>
              <a:t>https://doi.org/10.1093/beheco/ari071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The proportion of brown falcon males (light bars) and females (dark bars) that survived to fledge in nests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49634"/>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Behav Ecol</a:t>
            </a:r>
            <a:r>
              <a:rPr lang="en-US" altLang="en-US" sz="1000">
                <a:solidFill>
                  <a:srgbClr val="333333"/>
                </a:solidFill>
              </a:rPr>
              <a:t>, Volume 16, Issue 5, September/October 2005, Pages 922–930, </a:t>
            </a:r>
            <a:r>
              <a:rPr lang="en-US" altLang="en-US" sz="1000">
                <a:solidFill>
                  <a:srgbClr val="333333"/>
                </a:solidFill>
                <a:hlinkClick r:id="rId3"/>
              </a:rPr>
              <a:t>https://doi.org/10.1093/beheco/ari071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Residuals from a regression between body mass (a) or head to bill length (b) and nestling age according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71800" y="1371600"/>
            <a:ext cx="320143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The number of mouthfuls of food supplied to brown falcon nestlings by parents according to (a) brood size, ...</vt:lpstr>
      <vt:lpstr>Figure 2 Observed (light bars) and expected (shaded bars) proportion of brown falcon nestlings from different hatch ...</vt:lpstr>
      <vt:lpstr>Figure 3 The proportion of brown falcon males (light bars) and females (dark bars) that survived to fledge in nests ...</vt:lpstr>
      <vt:lpstr>Figure 4 Residuals from a regression between body mass (a) or head to bill length (b) and nestling age according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2024-09-20T02:38:24Z</dcterms:modified>
</cp:coreProperties>
</file>