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0E2075-C982-4974-9D13-0CAE4F5585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5F5390-0995-4823-84F2-CAB4F39122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Principal components analysis of the 22 human stage-specific oocyte microarrays based on all genes: GV stage oocytes (closed squares), GV breakdown or metaphase I oocytes (open squares), in vitro matured metaphase II oocytes (open circles) and in vivo matured metaphase II oocytes (closed circles).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013F59-3948-4F76-AB67-A8F066E70D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n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2008, Pages 1138–1144,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Principal components analysis of the 22 human stage-specific oocyte microarrays based on all genes: GV stage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34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1: Principal components analysis of the 22 human stage-specific oocyte microarrays based on all genes: GV stage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2024-04-26T09:26:39Z</dcterms:modified>
</cp:coreProperties>
</file>