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A4D2D7-0674-46ED-9CD9-1E102AE78F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B5AACB-9D00-452B-B44D-B4EB803E38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CB9D3F-D9E3-4C95-8450-402EB8C875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2024-04-27T02:16:45Z</dcterms:modified>
</cp:coreProperties>
</file>