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A1547AA-2F08-4683-AE82-D32F908F4D0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6FB6127-5481-483A-A39A-C119E018BED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05675C4-550A-4765-BA60-9F97D0C275A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2024-04-26T09:19:55Z</dcterms:modified>
</cp:coreProperties>
</file>