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126D1A-6675-4C23-865E-EF145E6A7CD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AC75907-CF1D-45C1-8BE1-E6327FC41DA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Regions of reduced cortical volume in adolescents with bipolar disorder. The axial images (z = −34 mm, −26 mm, −10 mm and −4 mm Montreal Neurological Institute coordinate planes) show the regions of significantly decreased volumes in olfactocentric paralimbic cortices in adolescents with bipolar disorder, relative to adolescent healthy controls. Statistically significant differences in grey matter volume were defined as P &lt; 0.001, with a cluster size of 100 adjacent voxels. The colour bar represents the range of T-values.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on behalf of the Guarantors of Brain 2011.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8392041-B8F6-4C10-AD99-4224FA2AF43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r124" TargetMode="External" /><Relationship Id="rId4" Type="http://schemas.openxmlformats.org/officeDocument/2006/relationships/image" Target="../media/image1.png" /><Relationship Id="rId5" Type="http://schemas.openxmlformats.org/officeDocument/2006/relationships/image" Target="../media/image2.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134, Issue 7, July 2011, Pages 2005–2012, </a:t>
            </a:r>
            <a:r>
              <a:rPr lang="en-US" altLang="en-US" sz="1000">
                <a:solidFill>
                  <a:srgbClr val="333333"/>
                </a:solidFill>
                <a:hlinkClick r:id="rId3"/>
              </a:rPr>
              <a:t>https://doi.org/10.1093/brain/awr124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Regions of reduced cortical volume in adolescents with bipolar disorder. The axial images (z = −34 mm,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675014"/>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Regions of reduced cortical volume in adolescents with bipolar disorder. The axial images (z = −34 mm,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2024-04-27T00:37:31Z</dcterms:modified>
</cp:coreProperties>
</file>